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2520" y="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1A6F-2DD8-4356-9B4E-1E7C8635682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59EC-C9F5-4C2D-B05B-27A8388066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80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1A6F-2DD8-4356-9B4E-1E7C8635682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59EC-C9F5-4C2D-B05B-27A8388066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40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1A6F-2DD8-4356-9B4E-1E7C8635682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59EC-C9F5-4C2D-B05B-27A8388066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05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1A6F-2DD8-4356-9B4E-1E7C8635682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59EC-C9F5-4C2D-B05B-27A8388066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31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1A6F-2DD8-4356-9B4E-1E7C8635682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59EC-C9F5-4C2D-B05B-27A8388066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64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1A6F-2DD8-4356-9B4E-1E7C8635682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59EC-C9F5-4C2D-B05B-27A8388066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39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1A6F-2DD8-4356-9B4E-1E7C8635682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59EC-C9F5-4C2D-B05B-27A8388066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37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1A6F-2DD8-4356-9B4E-1E7C8635682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59EC-C9F5-4C2D-B05B-27A8388066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14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1A6F-2DD8-4356-9B4E-1E7C8635682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59EC-C9F5-4C2D-B05B-27A8388066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35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1A6F-2DD8-4356-9B4E-1E7C8635682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59EC-C9F5-4C2D-B05B-27A8388066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13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1A6F-2DD8-4356-9B4E-1E7C8635682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59EC-C9F5-4C2D-B05B-27A8388066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95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C1A6F-2DD8-4356-9B4E-1E7C8635682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159EC-C9F5-4C2D-B05B-27A8388066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25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lum bright="-20000" contrast="32000"/>
          </a:blip>
          <a:stretch>
            <a:fillRect/>
          </a:stretch>
        </p:blipFill>
        <p:spPr>
          <a:xfrm rot="16200000">
            <a:off x="-1163428" y="2072434"/>
            <a:ext cx="9846719" cy="576113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16200000">
            <a:off x="-355107" y="5184559"/>
            <a:ext cx="1645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Neurotransmitter</a:t>
            </a:r>
            <a:endParaRPr lang="de-DE" sz="1600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636767" y="5175682"/>
            <a:ext cx="33735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59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lum bright="-14000" contrast="36000"/>
          </a:blip>
          <a:stretch>
            <a:fillRect/>
          </a:stretch>
        </p:blipFill>
        <p:spPr>
          <a:xfrm>
            <a:off x="221220" y="471042"/>
            <a:ext cx="6570197" cy="754801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lum bright="-16000" contrast="32000"/>
          </a:blip>
          <a:srcRect b="47743"/>
          <a:stretch/>
        </p:blipFill>
        <p:spPr>
          <a:xfrm>
            <a:off x="150922" y="8166822"/>
            <a:ext cx="3429000" cy="14210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lum bright="-16000" contrast="29000"/>
          </a:blip>
          <a:srcRect t="52203"/>
          <a:stretch/>
        </p:blipFill>
        <p:spPr>
          <a:xfrm>
            <a:off x="3579922" y="8446553"/>
            <a:ext cx="3178567" cy="12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3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lum bright="-14000" contrast="24000"/>
          </a:blip>
          <a:stretch>
            <a:fillRect/>
          </a:stretch>
        </p:blipFill>
        <p:spPr>
          <a:xfrm rot="16200000">
            <a:off x="9830" y="3023788"/>
            <a:ext cx="7054220" cy="631365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lum bright="-19000" contrast="29000"/>
          </a:blip>
          <a:stretch>
            <a:fillRect/>
          </a:stretch>
        </p:blipFill>
        <p:spPr>
          <a:xfrm rot="16200000">
            <a:off x="2531027" y="3172890"/>
            <a:ext cx="6900575" cy="9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7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lum bright="-19000" contrast="27000"/>
          </a:blip>
          <a:stretch>
            <a:fillRect/>
          </a:stretch>
        </p:blipFill>
        <p:spPr>
          <a:xfrm>
            <a:off x="133166" y="721113"/>
            <a:ext cx="6454066" cy="61675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 bright="-14000" contrast="26000"/>
          </a:blip>
          <a:stretch>
            <a:fillRect/>
          </a:stretch>
        </p:blipFill>
        <p:spPr>
          <a:xfrm>
            <a:off x="133166" y="7454545"/>
            <a:ext cx="6649374" cy="110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8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02202" y="2029069"/>
            <a:ext cx="8062404" cy="604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5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Office PowerPoint</Application>
  <PresentationFormat>A4-Papier (210 x 297 mm)</PresentationFormat>
  <Paragraphs>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Institut für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OSeitz</dc:creator>
  <cp:lastModifiedBy>knolland</cp:lastModifiedBy>
  <cp:revision>5</cp:revision>
  <dcterms:created xsi:type="dcterms:W3CDTF">2017-06-20T11:52:04Z</dcterms:created>
  <dcterms:modified xsi:type="dcterms:W3CDTF">2017-06-29T11:31:16Z</dcterms:modified>
</cp:coreProperties>
</file>